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Montserrat-regular.fntdata"/><Relationship Id="rId26" Type="http://schemas.openxmlformats.org/officeDocument/2006/relationships/customXml" Target="../customXml/item1.xml"/><Relationship Id="rId21" Type="http://schemas.openxmlformats.org/officeDocument/2006/relationships/font" Target="fonts/Montserrat-boldItalic.fntdata"/><Relationship Id="rId3" Type="http://schemas.openxmlformats.org/officeDocument/2006/relationships/presProps" Target="presProps.xml"/><Relationship Id="rId25" Type="http://schemas.openxmlformats.org/officeDocument/2006/relationships/font" Target="fonts/Lato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Montserrat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Lato-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Montserrat-bold.fntdata"/><Relationship Id="rId22" Type="http://schemas.openxmlformats.org/officeDocument/2006/relationships/font" Target="fonts/Lat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ae2e11d3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ae2e11d3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ae2e11d3a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bae2e11d3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ae2e11d3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ae2e11d3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bae2e11d3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bae2e11d3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ae2e11d3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ae2e11d3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ae2e11d3a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ae2e11d3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ae2e11d3a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bae2e11d3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ae2e11d3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bae2e11d3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ae2e11d3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ae2e11d3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ae2e11d3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bae2e11d3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ae2e11d3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ae2e11d3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riecommunityfoundation.org/scholarships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@freecodecamp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Behrend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semester for compsci, sweng, and compeng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reality</a:t>
            </a:r>
            <a:r>
              <a:rPr lang="en"/>
              <a:t> of ECTS for programmers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place is more of an opportunity than you think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only reason to go here should be that you actually want to learn to code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one cares unless you have proof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Code portfolio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a tutorial for everything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https://github.com/codecrafters-io/build-your-own-x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advice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1165800" y="916875"/>
            <a:ext cx="7038900" cy="3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Fix your sleep schedule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out everything you need to do before you start your day, be realistic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Active recall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Have focus in your life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Understand that companies/schools don’t see you as a person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Understand sunk costs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you try, you will eventually find what you are suppose to be doing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Every day if you try your best</a:t>
            </a:r>
            <a:endParaRPr/>
          </a:p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the today 1% better than yesterday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300" y="2084850"/>
            <a:ext cx="2642350" cy="23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043200"/>
            <a:ext cx="70389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Behrend is about 7.5k per semester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5k for residence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Commuting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got ~3k in scholarships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Having a job will affect your grades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GPA 3.6 minimum for </a:t>
            </a:r>
            <a:r>
              <a:rPr lang="en"/>
              <a:t>academic</a:t>
            </a:r>
            <a:r>
              <a:rPr lang="en"/>
              <a:t> </a:t>
            </a:r>
            <a:r>
              <a:rPr lang="en"/>
              <a:t>scholarships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96k  Federal unsubsidized 6.54%, 7.54%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Private 12%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6.28k  - 11.52k thousand per year in interest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775" y="1043200"/>
            <a:ext cx="1966229" cy="18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700" y="2076000"/>
            <a:ext cx="1795250" cy="20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scholarships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007000" y="1014750"/>
            <a:ext cx="7329300" cy="38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Erie community foundations: -semi competitive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https://www.eriecommunityfoundation.org/scholarships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/>
              <a:t>M</a:t>
            </a:r>
            <a:r>
              <a:rPr lang="en" sz="1100"/>
              <a:t>ykaleidoscope -competitive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https://www.mykaleidoscope.com/for-applicants/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Local VFW’s &amp; churches -not competitive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government: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https://studyabroad.state.gov/us-government-scholarships-and-programs/us-college-and-university-students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Clubs &amp; communities (ex gardening club 1k) -not competitive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Behrend/whatever college you are going to is </a:t>
            </a:r>
            <a:r>
              <a:rPr lang="en"/>
              <a:t>gonna</a:t>
            </a:r>
            <a:r>
              <a:rPr lang="en"/>
              <a:t> have minimum 40 scholarships -semi competitive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Fast food scholarships	-semi competitive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Google, Amazon, Tacobell, all have very competitive scholarships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376" y="116175"/>
            <a:ext cx="1457476" cy="233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(do)n’t matter, but do in college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099950"/>
            <a:ext cx="7038900" cy="3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Don’t torment yourself over grades, previous grades are sunk costs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They are difficult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Behrend has a 89% </a:t>
            </a:r>
            <a:r>
              <a:rPr lang="en"/>
              <a:t>acceptance</a:t>
            </a:r>
            <a:r>
              <a:rPr lang="en"/>
              <a:t> rate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Average gpa 3.3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Ultimately other than learning more about </a:t>
            </a:r>
            <a:r>
              <a:rPr lang="en"/>
              <a:t>the</a:t>
            </a:r>
            <a:r>
              <a:rPr lang="en"/>
              <a:t> major you pick college is about getting a job.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a 3.0 minimum for an internship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Clubs matter: CompSci club, robotics, Behrend ambassadors, triangle-fraternity…etc</a:t>
            </a:r>
            <a:endParaRPr/>
          </a:p>
          <a:p>
            <a:pPr indent="-287972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Networking 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need to be good in what you learned for 12 years in school</a:t>
            </a:r>
            <a:endParaRPr/>
          </a:p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Study for your sat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1458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learn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158050" y="6844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other generation has had the opportunities we have now with the internet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first math class you take has to be calculus 1 if you want to graduate in 4 years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Highschool teachers are legitimately bad, </a:t>
            </a:r>
            <a:r>
              <a:rPr lang="en"/>
              <a:t>professors</a:t>
            </a:r>
            <a:r>
              <a:rPr lang="en"/>
              <a:t> are a better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https://github.com/codecrafters-io/build-your-own-x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https://www.youtube.com/@freecodecamp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https://www.khanacademy.org/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669" y="2393574"/>
            <a:ext cx="3705950" cy="245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b="4038" l="2134" r="3007" t="3343"/>
          <a:stretch/>
        </p:blipFill>
        <p:spPr>
          <a:xfrm>
            <a:off x="1185653" y="16424"/>
            <a:ext cx="6772685" cy="511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4247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semester compSci classes is this class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336250" y="12034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C++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Start at cout &lt;&lt; “Hello World” &lt;&lt; endl;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End with classes &amp; pointers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lang="en"/>
              <a:t>professors</a:t>
            </a:r>
            <a:r>
              <a:rPr lang="en"/>
              <a:t> are not as good as Mr.K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don’t like it whenever you say you don’t understand </a:t>
            </a:r>
            <a:r>
              <a:rPr lang="en"/>
              <a:t>something</a:t>
            </a:r>
            <a:r>
              <a:rPr lang="en"/>
              <a:t> or ask for help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major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336250" y="11957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have to pick your </a:t>
            </a:r>
            <a:r>
              <a:rPr lang="en"/>
              <a:t>major (that makes money) and stick with it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is about making yourself more valuable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Way more options than college, trades, etc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are not going to love your job/choice of study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behrend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956650" y="10696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Behrend is local, close, affordable, </a:t>
            </a:r>
            <a:r>
              <a:rPr lang="en"/>
              <a:t>prestigious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Launchpad, you can go to any campus in PA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Knowledge park/opportunities/career fairs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31’st in engineering nationally, Penn state in general is 7th in the nation</a:t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925" y="2502050"/>
            <a:ext cx="3874025" cy="25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7ADE51C319A429FAA8685E7DBEFDE" ma:contentTypeVersion="12" ma:contentTypeDescription="Create a new document." ma:contentTypeScope="" ma:versionID="68120683b21d4daf6989f455ef450390">
  <xsd:schema xmlns:xsd="http://www.w3.org/2001/XMLSchema" xmlns:xs="http://www.w3.org/2001/XMLSchema" xmlns:p="http://schemas.microsoft.com/office/2006/metadata/properties" xmlns:ns2="0eac4316-6180-4317-881a-318cb41d1483" xmlns:ns3="e365c540-88ef-42d4-8fa5-7a23f0d1993e" targetNamespace="http://schemas.microsoft.com/office/2006/metadata/properties" ma:root="true" ma:fieldsID="12f0cd5e8d124a52e5d064d61115c93d" ns2:_="" ns3:_="">
    <xsd:import namespace="0eac4316-6180-4317-881a-318cb41d1483"/>
    <xsd:import namespace="e365c540-88ef-42d4-8fa5-7a23f0d1993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c4316-6180-4317-881a-318cb41d148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27dece4-adb5-433a-a16a-359a459ae0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5c540-88ef-42d4-8fa5-7a23f0d1993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5c03d8a-40c9-4aaf-a945-d34ad044b237}" ma:internalName="TaxCatchAll" ma:showField="CatchAllData" ma:web="e365c540-88ef-42d4-8fa5-7a23f0d19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6F42B-41BB-42C0-AFC1-7D5E3420DCC2}"/>
</file>

<file path=customXml/itemProps2.xml><?xml version="1.0" encoding="utf-8"?>
<ds:datastoreItem xmlns:ds="http://schemas.openxmlformats.org/officeDocument/2006/customXml" ds:itemID="{D57E95D5-70AB-46C4-ACCE-99CD9C67F1C8}"/>
</file>